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7.png"/><Relationship Id="rId3" Type="http://schemas.openxmlformats.org/officeDocument/2006/relationships/image" Target="../media/image28.png"/><Relationship Id="rId7" Type="http://schemas.openxmlformats.org/officeDocument/2006/relationships/image" Target="../media/image23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image" Target="../media/image25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55.png"/><Relationship Id="rId5" Type="http://schemas.openxmlformats.org/officeDocument/2006/relationships/image" Target="../media/image53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29.png"/><Relationship Id="rId9" Type="http://schemas.openxmlformats.org/officeDocument/2006/relationships/image" Target="../media/image27.png"/><Relationship Id="rId14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8.png"/><Relationship Id="rId7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62.png"/><Relationship Id="rId10" Type="http://schemas.openxmlformats.org/officeDocument/2006/relationships/image" Target="../media/image27.png"/><Relationship Id="rId4" Type="http://schemas.openxmlformats.org/officeDocument/2006/relationships/image" Target="../media/image29.png"/><Relationship Id="rId9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6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65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23.png"/><Relationship Id="rId7" Type="http://schemas.openxmlformats.org/officeDocument/2006/relationships/image" Target="../media/image1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23.png"/><Relationship Id="rId7" Type="http://schemas.openxmlformats.org/officeDocument/2006/relationships/image" Target="../media/image1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68.png"/><Relationship Id="rId10" Type="http://schemas.openxmlformats.org/officeDocument/2006/relationships/image" Target="../media/image78.png"/><Relationship Id="rId4" Type="http://schemas.openxmlformats.org/officeDocument/2006/relationships/image" Target="../media/image67.png"/><Relationship Id="rId9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18" Type="http://schemas.openxmlformats.org/officeDocument/2006/relationships/image" Target="../media/image16.png"/><Relationship Id="rId3" Type="http://schemas.openxmlformats.org/officeDocument/2006/relationships/image" Target="../media/image80.png"/><Relationship Id="rId21" Type="http://schemas.openxmlformats.org/officeDocument/2006/relationships/image" Target="../media/image94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1.png"/><Relationship Id="rId2" Type="http://schemas.openxmlformats.org/officeDocument/2006/relationships/image" Target="../media/image79.png"/><Relationship Id="rId16" Type="http://schemas.openxmlformats.org/officeDocument/2006/relationships/image" Target="../media/image68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67.png"/><Relationship Id="rId10" Type="http://schemas.openxmlformats.org/officeDocument/2006/relationships/image" Target="../media/image87.png"/><Relationship Id="rId19" Type="http://schemas.openxmlformats.org/officeDocument/2006/relationships/image" Target="../media/image9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90.png"/><Relationship Id="rId18" Type="http://schemas.openxmlformats.org/officeDocument/2006/relationships/image" Target="../media/image16.png"/><Relationship Id="rId3" Type="http://schemas.openxmlformats.org/officeDocument/2006/relationships/image" Target="../media/image95.png"/><Relationship Id="rId21" Type="http://schemas.openxmlformats.org/officeDocument/2006/relationships/image" Target="../media/image106.png"/><Relationship Id="rId7" Type="http://schemas.openxmlformats.org/officeDocument/2006/relationships/image" Target="../media/image84.png"/><Relationship Id="rId12" Type="http://schemas.openxmlformats.org/officeDocument/2006/relationships/image" Target="../media/image102.png"/><Relationship Id="rId17" Type="http://schemas.openxmlformats.org/officeDocument/2006/relationships/image" Target="../media/image103.png"/><Relationship Id="rId2" Type="http://schemas.openxmlformats.org/officeDocument/2006/relationships/image" Target="../media/image79.png"/><Relationship Id="rId16" Type="http://schemas.openxmlformats.org/officeDocument/2006/relationships/image" Target="../media/image68.pn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01.png"/><Relationship Id="rId5" Type="http://schemas.openxmlformats.org/officeDocument/2006/relationships/image" Target="../media/image97.png"/><Relationship Id="rId15" Type="http://schemas.openxmlformats.org/officeDocument/2006/relationships/image" Target="../media/image67.png"/><Relationship Id="rId23" Type="http://schemas.openxmlformats.org/officeDocument/2006/relationships/image" Target="../media/image108.png"/><Relationship Id="rId10" Type="http://schemas.openxmlformats.org/officeDocument/2006/relationships/image" Target="../media/image87.png"/><Relationship Id="rId19" Type="http://schemas.openxmlformats.org/officeDocument/2006/relationships/image" Target="../media/image104.png"/><Relationship Id="rId4" Type="http://schemas.openxmlformats.org/officeDocument/2006/relationships/image" Target="../media/image96.png"/><Relationship Id="rId9" Type="http://schemas.openxmlformats.org/officeDocument/2006/relationships/image" Target="../media/image100.png"/><Relationship Id="rId14" Type="http://schemas.openxmlformats.org/officeDocument/2006/relationships/image" Target="../media/image23.png"/><Relationship Id="rId22" Type="http://schemas.openxmlformats.org/officeDocument/2006/relationships/image" Target="../media/image10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6.png"/><Relationship Id="rId3" Type="http://schemas.openxmlformats.org/officeDocument/2006/relationships/image" Target="../media/image67.png"/><Relationship Id="rId7" Type="http://schemas.openxmlformats.org/officeDocument/2006/relationships/image" Target="../media/image111.png"/><Relationship Id="rId12" Type="http://schemas.openxmlformats.org/officeDocument/2006/relationships/image" Target="../media/image115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6.png"/><Relationship Id="rId5" Type="http://schemas.openxmlformats.org/officeDocument/2006/relationships/image" Target="../media/image23.png"/><Relationship Id="rId10" Type="http://schemas.openxmlformats.org/officeDocument/2006/relationships/image" Target="../media/image114.png"/><Relationship Id="rId4" Type="http://schemas.openxmlformats.org/officeDocument/2006/relationships/image" Target="../media/image68.png"/><Relationship Id="rId9" Type="http://schemas.openxmlformats.org/officeDocument/2006/relationships/image" Target="../media/image113.png"/><Relationship Id="rId14" Type="http://schemas.openxmlformats.org/officeDocument/2006/relationships/image" Target="../media/image1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1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18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0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29.png"/><Relationship Id="rId17" Type="http://schemas.openxmlformats.org/officeDocument/2006/relationships/image" Target="../media/image133.png"/><Relationship Id="rId2" Type="http://schemas.openxmlformats.org/officeDocument/2006/relationships/image" Target="../media/image120.png"/><Relationship Id="rId16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11" Type="http://schemas.openxmlformats.org/officeDocument/2006/relationships/image" Target="../media/image16.png"/><Relationship Id="rId5" Type="http://schemas.openxmlformats.org/officeDocument/2006/relationships/image" Target="../media/image123.png"/><Relationship Id="rId15" Type="http://schemas.openxmlformats.org/officeDocument/2006/relationships/image" Target="../media/image131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3" Type="http://schemas.openxmlformats.org/officeDocument/2006/relationships/image" Target="../media/image135.png"/><Relationship Id="rId7" Type="http://schemas.openxmlformats.org/officeDocument/2006/relationships/image" Target="../media/image23.png"/><Relationship Id="rId12" Type="http://schemas.openxmlformats.org/officeDocument/2006/relationships/image" Target="../media/image140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11" Type="http://schemas.openxmlformats.org/officeDocument/2006/relationships/image" Target="../media/image139.png"/><Relationship Id="rId5" Type="http://schemas.openxmlformats.org/officeDocument/2006/relationships/image" Target="../media/image129.png"/><Relationship Id="rId10" Type="http://schemas.openxmlformats.org/officeDocument/2006/relationships/image" Target="../media/image138.png"/><Relationship Id="rId4" Type="http://schemas.openxmlformats.org/officeDocument/2006/relationships/image" Target="../media/image16.png"/><Relationship Id="rId9" Type="http://schemas.openxmlformats.org/officeDocument/2006/relationships/image" Target="../media/image13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48.png"/><Relationship Id="rId3" Type="http://schemas.openxmlformats.org/officeDocument/2006/relationships/image" Target="../media/image16.png"/><Relationship Id="rId7" Type="http://schemas.openxmlformats.org/officeDocument/2006/relationships/image" Target="../media/image143.png"/><Relationship Id="rId12" Type="http://schemas.openxmlformats.org/officeDocument/2006/relationships/image" Target="../media/image147.png"/><Relationship Id="rId2" Type="http://schemas.openxmlformats.org/officeDocument/2006/relationships/image" Target="../media/image142.png"/><Relationship Id="rId16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46.png"/><Relationship Id="rId5" Type="http://schemas.openxmlformats.org/officeDocument/2006/relationships/image" Target="../media/image130.png"/><Relationship Id="rId15" Type="http://schemas.openxmlformats.org/officeDocument/2006/relationships/image" Target="../media/image150.png"/><Relationship Id="rId10" Type="http://schemas.openxmlformats.org/officeDocument/2006/relationships/image" Target="../media/image145.png"/><Relationship Id="rId4" Type="http://schemas.openxmlformats.org/officeDocument/2006/relationships/image" Target="../media/image129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55.png"/><Relationship Id="rId3" Type="http://schemas.openxmlformats.org/officeDocument/2006/relationships/image" Target="../media/image16.png"/><Relationship Id="rId7" Type="http://schemas.openxmlformats.org/officeDocument/2006/relationships/image" Target="../media/image143.png"/><Relationship Id="rId12" Type="http://schemas.openxmlformats.org/officeDocument/2006/relationships/image" Target="../media/image154.png"/><Relationship Id="rId17" Type="http://schemas.openxmlformats.org/officeDocument/2006/relationships/image" Target="../media/image159.png"/><Relationship Id="rId2" Type="http://schemas.openxmlformats.org/officeDocument/2006/relationships/image" Target="../media/image152.png"/><Relationship Id="rId16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11" Type="http://schemas.openxmlformats.org/officeDocument/2006/relationships/image" Target="../media/image147.png"/><Relationship Id="rId5" Type="http://schemas.openxmlformats.org/officeDocument/2006/relationships/image" Target="../media/image130.png"/><Relationship Id="rId15" Type="http://schemas.openxmlformats.org/officeDocument/2006/relationships/image" Target="../media/image157.png"/><Relationship Id="rId10" Type="http://schemas.openxmlformats.org/officeDocument/2006/relationships/image" Target="../media/image146.png"/><Relationship Id="rId4" Type="http://schemas.openxmlformats.org/officeDocument/2006/relationships/image" Target="../media/image129.png"/><Relationship Id="rId9" Type="http://schemas.openxmlformats.org/officeDocument/2006/relationships/image" Target="../media/image144.png"/><Relationship Id="rId14" Type="http://schemas.openxmlformats.org/officeDocument/2006/relationships/image" Target="../media/image15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20.png"/><Relationship Id="rId7" Type="http://schemas.openxmlformats.org/officeDocument/2006/relationships/image" Target="../media/image16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5" Type="http://schemas.openxmlformats.org/officeDocument/2006/relationships/image" Target="../media/image160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image" Target="../media/image28.pn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7.png"/><Relationship Id="rId3" Type="http://schemas.openxmlformats.org/officeDocument/2006/relationships/image" Target="../media/image26.png"/><Relationship Id="rId7" Type="http://schemas.openxmlformats.org/officeDocument/2006/relationships/image" Target="../media/image33.png"/><Relationship Id="rId12" Type="http://schemas.openxmlformats.org/officeDocument/2006/relationships/image" Target="../media/image3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5.png"/><Relationship Id="rId5" Type="http://schemas.openxmlformats.org/officeDocument/2006/relationships/image" Target="../media/image28.png"/><Relationship Id="rId10" Type="http://schemas.openxmlformats.org/officeDocument/2006/relationships/image" Target="../media/image34.png"/><Relationship Id="rId4" Type="http://schemas.openxmlformats.org/officeDocument/2006/relationships/image" Target="../media/image27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8.png"/><Relationship Id="rId7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7.png"/><Relationship Id="rId5" Type="http://schemas.openxmlformats.org/officeDocument/2006/relationships/image" Target="../media/image38.png"/><Relationship Id="rId10" Type="http://schemas.openxmlformats.org/officeDocument/2006/relationships/image" Target="../media/image26.png"/><Relationship Id="rId4" Type="http://schemas.openxmlformats.org/officeDocument/2006/relationships/image" Target="../media/image29.png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8.png"/><Relationship Id="rId7" Type="http://schemas.openxmlformats.org/officeDocument/2006/relationships/image" Target="../media/image4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43.png"/><Relationship Id="rId4" Type="http://schemas.openxmlformats.org/officeDocument/2006/relationships/image" Target="../media/image29.png"/><Relationship Id="rId9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8.png"/><Relationship Id="rId7" Type="http://schemas.openxmlformats.org/officeDocument/2006/relationships/image" Target="../media/image23.png"/><Relationship Id="rId12" Type="http://schemas.openxmlformats.org/officeDocument/2006/relationships/image" Target="../media/image4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0" Type="http://schemas.openxmlformats.org/officeDocument/2006/relationships/image" Target="../media/image46.png"/><Relationship Id="rId4" Type="http://schemas.openxmlformats.org/officeDocument/2006/relationships/image" Target="../media/image29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8.png"/><Relationship Id="rId7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52.png"/><Relationship Id="rId5" Type="http://schemas.openxmlformats.org/officeDocument/2006/relationships/image" Target="../media/image49.png"/><Relationship Id="rId10" Type="http://schemas.openxmlformats.org/officeDocument/2006/relationships/image" Target="../media/image51.png"/><Relationship Id="rId4" Type="http://schemas.openxmlformats.org/officeDocument/2006/relationships/image" Target="../media/image29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8521" y="-1690851"/>
            <a:ext cx="17453475" cy="15499800"/>
            <a:chOff x="-768521" y="-1690851"/>
            <a:chExt cx="17453475" cy="154998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8521" y="-1690851"/>
              <a:ext cx="17453475" cy="154998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97832" y="737130"/>
            <a:ext cx="5172152" cy="8149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103060" y="7721238"/>
            <a:ext cx="222097" cy="222097"/>
            <a:chOff x="17103060" y="7721238"/>
            <a:chExt cx="222097" cy="22209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7103060" y="7721238"/>
              <a:ext cx="222097" cy="2220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03060" y="7384857"/>
            <a:ext cx="222097" cy="222097"/>
            <a:chOff x="17103060" y="7384857"/>
            <a:chExt cx="222097" cy="22209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103060" y="7384857"/>
              <a:ext cx="222097" cy="2220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103060" y="7048475"/>
            <a:ext cx="222097" cy="222097"/>
            <a:chOff x="17103060" y="7048475"/>
            <a:chExt cx="222097" cy="22209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7103060" y="7048475"/>
              <a:ext cx="222097" cy="22209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07911" y="3771435"/>
            <a:ext cx="10114374" cy="266218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64994" y="792386"/>
            <a:ext cx="3196740" cy="2994941"/>
            <a:chOff x="764994" y="792386"/>
            <a:chExt cx="3196740" cy="299494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4994" y="792386"/>
              <a:ext cx="3196740" cy="29949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2548" y="1238260"/>
            <a:ext cx="16414881" cy="7809193"/>
            <a:chOff x="792548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548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4" y="573419"/>
            <a:ext cx="2621872" cy="5615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5" y="519452"/>
            <a:ext cx="643366" cy="6605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46810" y="9360581"/>
            <a:ext cx="410609" cy="5238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42267" y="534749"/>
            <a:ext cx="1814780" cy="52384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70315" y="1556849"/>
            <a:ext cx="2646434" cy="6539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9687" y="2200455"/>
            <a:ext cx="4085714" cy="95238"/>
            <a:chOff x="989687" y="2200455"/>
            <a:chExt cx="4085714" cy="952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989687" y="2200455"/>
              <a:ext cx="4085714" cy="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30850" y="2057143"/>
            <a:ext cx="24013" cy="6171429"/>
            <a:chOff x="9130850" y="2057143"/>
            <a:chExt cx="24013" cy="617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30850" y="2057143"/>
              <a:ext cx="24013" cy="617142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5554" y="2465482"/>
            <a:ext cx="2663174" cy="77598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131899" y="2465482"/>
            <a:ext cx="2613784" cy="77598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59839" y="3432420"/>
            <a:ext cx="4553101" cy="237993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382779" y="3432422"/>
            <a:ext cx="4958673" cy="173710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402183" y="7794879"/>
            <a:ext cx="946239" cy="867385"/>
            <a:chOff x="12402183" y="7794879"/>
            <a:chExt cx="946239" cy="8673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02183" y="7794879"/>
              <a:ext cx="946239" cy="8673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661594" y="5142857"/>
            <a:ext cx="3195765" cy="3564507"/>
            <a:chOff x="13661594" y="5142857"/>
            <a:chExt cx="3195765" cy="3564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661594" y="5142857"/>
              <a:ext cx="3195765" cy="35645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93307" y="4266687"/>
            <a:ext cx="2655876" cy="4395577"/>
            <a:chOff x="6093307" y="4266687"/>
            <a:chExt cx="2655876" cy="439557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93307" y="4266687"/>
              <a:ext cx="2655876" cy="43955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2548" y="1238260"/>
            <a:ext cx="16414881" cy="7809193"/>
            <a:chOff x="792548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548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4" y="573419"/>
            <a:ext cx="2621872" cy="5615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5" y="519452"/>
            <a:ext cx="643366" cy="6605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46810" y="9360581"/>
            <a:ext cx="410609" cy="5238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42267" y="534749"/>
            <a:ext cx="1814780" cy="52384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43810" y="4365714"/>
            <a:ext cx="2013457" cy="157554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0315" y="1556849"/>
            <a:ext cx="2545034" cy="6539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9687" y="2200455"/>
            <a:ext cx="4085714" cy="95238"/>
            <a:chOff x="989687" y="2200455"/>
            <a:chExt cx="4085714" cy="952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989687" y="2200455"/>
              <a:ext cx="4085714" cy="952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21022" y="7146966"/>
            <a:ext cx="262363" cy="262363"/>
            <a:chOff x="17121022" y="7146966"/>
            <a:chExt cx="262363" cy="2623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7121022" y="7146966"/>
              <a:ext cx="262363" cy="2623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21022" y="6749600"/>
            <a:ext cx="262363" cy="262363"/>
            <a:chOff x="17121022" y="6749600"/>
            <a:chExt cx="262363" cy="2623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121022" y="6749600"/>
              <a:ext cx="262363" cy="2623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21022" y="6352233"/>
            <a:ext cx="262363" cy="262363"/>
            <a:chOff x="17121022" y="6352233"/>
            <a:chExt cx="262363" cy="2623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7121022" y="6352233"/>
              <a:ext cx="262363" cy="26236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5632" y="3867270"/>
            <a:ext cx="12717785" cy="187476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42267" y="534749"/>
            <a:ext cx="1814780" cy="5238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121994" y="6749600"/>
            <a:ext cx="2571048" cy="3536115"/>
            <a:chOff x="13121994" y="6749600"/>
            <a:chExt cx="2571048" cy="353611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21994" y="6749600"/>
              <a:ext cx="2571048" cy="35361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642267" y="534749"/>
            <a:ext cx="1814780" cy="5238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4" y="573419"/>
            <a:ext cx="2278957" cy="56152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4" y="519452"/>
            <a:ext cx="643365" cy="66057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46810" y="9360581"/>
            <a:ext cx="410609" cy="5238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15627" y="3469055"/>
            <a:ext cx="3573165" cy="3347605"/>
            <a:chOff x="11415627" y="3469055"/>
            <a:chExt cx="3573165" cy="33476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15627" y="3469055"/>
              <a:ext cx="3573165" cy="33476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87428" y="3508481"/>
            <a:ext cx="4207006" cy="3268753"/>
            <a:chOff x="3087428" y="3508481"/>
            <a:chExt cx="4207006" cy="32687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87428" y="3508481"/>
              <a:ext cx="4207006" cy="3268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13907" y="4858911"/>
            <a:ext cx="2457901" cy="567893"/>
            <a:chOff x="7913907" y="4858911"/>
            <a:chExt cx="2457901" cy="56789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3907" y="4858911"/>
              <a:ext cx="2457901" cy="5678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3497" y="1458467"/>
            <a:ext cx="7531945" cy="107337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42267" y="534749"/>
            <a:ext cx="1814780" cy="52384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4354" y="573419"/>
            <a:ext cx="2278957" cy="56152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2544" y="519452"/>
            <a:ext cx="643365" cy="6605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46810" y="9360581"/>
            <a:ext cx="410609" cy="5238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55819" y="3202359"/>
            <a:ext cx="9773687" cy="6213479"/>
            <a:chOff x="6855819" y="3202359"/>
            <a:chExt cx="9773687" cy="621347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55819" y="3202359"/>
              <a:ext cx="9773687" cy="62134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1971" y="3930194"/>
            <a:ext cx="4823856" cy="4096534"/>
            <a:chOff x="1721971" y="3930194"/>
            <a:chExt cx="4823856" cy="409653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21971" y="3930194"/>
              <a:ext cx="4823856" cy="40965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3497" y="1458467"/>
            <a:ext cx="7531945" cy="107337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42267" y="534749"/>
            <a:ext cx="1814780" cy="52384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4354" y="573419"/>
            <a:ext cx="2278957" cy="56152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2544" y="519452"/>
            <a:ext cx="643365" cy="6605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46810" y="9360581"/>
            <a:ext cx="410609" cy="5238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55819" y="3202359"/>
            <a:ext cx="9773687" cy="6213479"/>
            <a:chOff x="6855819" y="3202359"/>
            <a:chExt cx="9773687" cy="621347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55819" y="3202359"/>
              <a:ext cx="9773687" cy="62134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1971" y="3930194"/>
            <a:ext cx="4823856" cy="4096534"/>
            <a:chOff x="1721971" y="3930194"/>
            <a:chExt cx="4823856" cy="409653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21971" y="3930194"/>
              <a:ext cx="4823856" cy="40965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52380" y="3124645"/>
            <a:ext cx="9834628" cy="6226658"/>
            <a:chOff x="6852380" y="3124645"/>
            <a:chExt cx="9834628" cy="62266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52380" y="3124645"/>
              <a:ext cx="9834628" cy="62266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951770" y="0"/>
            <a:ext cx="9333945" cy="10285714"/>
            <a:chOff x="8951770" y="0"/>
            <a:chExt cx="933394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51770" y="0"/>
              <a:ext cx="9333945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3497" y="2469630"/>
            <a:ext cx="5073850" cy="101011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5401" y="3298544"/>
            <a:ext cx="4295749" cy="8141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22186" y="2531441"/>
            <a:ext cx="6928151" cy="6104737"/>
            <a:chOff x="10422186" y="2531441"/>
            <a:chExt cx="6928151" cy="610473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422186" y="6884284"/>
              <a:ext cx="6928151" cy="1751894"/>
              <a:chOff x="10422186" y="6884284"/>
              <a:chExt cx="6928151" cy="1751894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2598171" y="7140871"/>
                <a:ext cx="4752165" cy="1238721"/>
                <a:chOff x="12598171" y="7140871"/>
                <a:chExt cx="4752165" cy="1238721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2550554" y="7064501"/>
                  <a:ext cx="2545815" cy="693615"/>
                </a:xfrm>
                <a:prstGeom prst="rect">
                  <a:avLst/>
                </a:prstGeom>
              </p:spPr>
            </p:pic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2563887" y="7702450"/>
                  <a:ext cx="4402216" cy="779978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0422186" y="6884284"/>
                <a:ext cx="1751894" cy="1751894"/>
                <a:chOff x="10422186" y="6884284"/>
                <a:chExt cx="1751894" cy="1751894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0422186" y="6884284"/>
                  <a:ext cx="1751894" cy="175189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0422186" y="4707863"/>
              <a:ext cx="6928151" cy="1751894"/>
              <a:chOff x="10422186" y="4707863"/>
              <a:chExt cx="6928151" cy="1751894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2598171" y="4968732"/>
                <a:ext cx="4752165" cy="1230156"/>
                <a:chOff x="12598171" y="4968732"/>
                <a:chExt cx="4752165" cy="1230156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2550554" y="4921114"/>
                  <a:ext cx="1920481" cy="636110"/>
                </a:xfrm>
                <a:prstGeom prst="rect">
                  <a:avLst/>
                </a:prstGeom>
              </p:spPr>
            </p:pic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2563887" y="5521746"/>
                  <a:ext cx="4402216" cy="779978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0422186" y="4707863"/>
                <a:ext cx="1751894" cy="1751894"/>
                <a:chOff x="10422186" y="4707863"/>
                <a:chExt cx="1751894" cy="1751894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0422186" y="4707863"/>
                  <a:ext cx="1751894" cy="175189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0422186" y="2531441"/>
              <a:ext cx="6928151" cy="1751894"/>
              <a:chOff x="10422186" y="2531441"/>
              <a:chExt cx="6928151" cy="1751894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2598171" y="2795482"/>
                <a:ext cx="4752165" cy="1223812"/>
                <a:chOff x="12598171" y="2795482"/>
                <a:chExt cx="4752165" cy="1223812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2563887" y="3342152"/>
                  <a:ext cx="4402216" cy="779978"/>
                </a:xfrm>
                <a:prstGeom prst="rect">
                  <a:avLst/>
                </a:prstGeom>
              </p:spPr>
            </p:pic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2550554" y="2747864"/>
                  <a:ext cx="1644424" cy="636110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0422186" y="2531441"/>
                <a:ext cx="1751894" cy="1751894"/>
                <a:chOff x="10422186" y="2531441"/>
                <a:chExt cx="1751894" cy="1751894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0422186" y="2531441"/>
                  <a:ext cx="1751894" cy="1751894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642267" y="534749"/>
            <a:ext cx="1814780" cy="52384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74354" y="573419"/>
            <a:ext cx="2278957" cy="56152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32544" y="519452"/>
            <a:ext cx="643365" cy="66057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046810" y="9360581"/>
            <a:ext cx="410609" cy="52384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12966" y="4870330"/>
            <a:ext cx="3409131" cy="4545508"/>
            <a:chOff x="1112966" y="4870330"/>
            <a:chExt cx="3409131" cy="454550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12966" y="4870330"/>
              <a:ext cx="3409131" cy="454550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769368" y="6130906"/>
            <a:ext cx="3665504" cy="3284932"/>
            <a:chOff x="4769368" y="6130906"/>
            <a:chExt cx="3665504" cy="328493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69368" y="6130906"/>
              <a:ext cx="3665504" cy="328493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537554" y="3447743"/>
            <a:ext cx="1897318" cy="2529757"/>
            <a:chOff x="6537554" y="3447743"/>
            <a:chExt cx="1897318" cy="252975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537554" y="3447743"/>
              <a:ext cx="1897318" cy="25297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951770" y="0"/>
            <a:ext cx="9333945" cy="10285714"/>
            <a:chOff x="8951770" y="0"/>
            <a:chExt cx="933394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51770" y="0"/>
              <a:ext cx="9333945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3497" y="2469630"/>
            <a:ext cx="4515221" cy="101011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5401" y="3298544"/>
            <a:ext cx="2975749" cy="8141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22186" y="2531441"/>
            <a:ext cx="6928170" cy="6162413"/>
            <a:chOff x="10422186" y="2531441"/>
            <a:chExt cx="6928170" cy="616241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422186" y="6884284"/>
              <a:ext cx="6928170" cy="1809570"/>
              <a:chOff x="10422186" y="6884284"/>
              <a:chExt cx="6928170" cy="180957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2598190" y="7140867"/>
                <a:ext cx="4752165" cy="1552987"/>
                <a:chOff x="12598190" y="7140867"/>
                <a:chExt cx="4752165" cy="1552987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2550573" y="7093249"/>
                  <a:ext cx="1920481" cy="636110"/>
                </a:xfrm>
                <a:prstGeom prst="rect">
                  <a:avLst/>
                </a:prstGeom>
              </p:spPr>
            </p:pic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2563906" y="7688163"/>
                  <a:ext cx="2806940" cy="49427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0422186" y="6884284"/>
                <a:ext cx="1751894" cy="1751894"/>
                <a:chOff x="10422186" y="6884284"/>
                <a:chExt cx="1751894" cy="1751894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0422186" y="6884284"/>
                  <a:ext cx="1751894" cy="175189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0422186" y="4707863"/>
              <a:ext cx="6928170" cy="1805287"/>
              <a:chOff x="10422186" y="4707863"/>
              <a:chExt cx="6928170" cy="1805287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2598190" y="4968733"/>
                <a:ext cx="4752165" cy="1544416"/>
                <a:chOff x="12598190" y="4968733"/>
                <a:chExt cx="4752165" cy="1544416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2550573" y="4921115"/>
                  <a:ext cx="1644424" cy="636110"/>
                </a:xfrm>
                <a:prstGeom prst="rect">
                  <a:avLst/>
                </a:prstGeom>
              </p:spPr>
            </p:pic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2563906" y="5507458"/>
                  <a:ext cx="3881254" cy="1133987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0422186" y="4707863"/>
                <a:ext cx="1751894" cy="1751894"/>
                <a:chOff x="10422186" y="4707863"/>
                <a:chExt cx="1751894" cy="1751894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0422186" y="4707863"/>
                  <a:ext cx="1751894" cy="175189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0422186" y="2531441"/>
              <a:ext cx="6928170" cy="1802118"/>
              <a:chOff x="10422186" y="2531441"/>
              <a:chExt cx="6928170" cy="180211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2598190" y="2795486"/>
                <a:ext cx="4752165" cy="1538073"/>
                <a:chOff x="12598190" y="2795486"/>
                <a:chExt cx="4752165" cy="1538073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2563906" y="3342153"/>
                  <a:ext cx="1821702" cy="1094263"/>
                </a:xfrm>
                <a:prstGeom prst="rect">
                  <a:avLst/>
                </a:prstGeom>
              </p:spPr>
            </p:pic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2550573" y="2747868"/>
                  <a:ext cx="1998195" cy="636110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0422186" y="2531441"/>
                <a:ext cx="1751894" cy="1751894"/>
                <a:chOff x="10422186" y="2531441"/>
                <a:chExt cx="1751894" cy="1751894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0422186" y="2531441"/>
                  <a:ext cx="1751894" cy="1751894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642267" y="534749"/>
            <a:ext cx="1814780" cy="52384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74354" y="573419"/>
            <a:ext cx="2278957" cy="56152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32544" y="519452"/>
            <a:ext cx="643365" cy="66057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046810" y="9360581"/>
            <a:ext cx="410609" cy="52384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66194" y="5128482"/>
            <a:ext cx="3582767" cy="3946236"/>
            <a:chOff x="666194" y="5128482"/>
            <a:chExt cx="3582767" cy="394623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66194" y="5128482"/>
              <a:ext cx="3582767" cy="394623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407092" y="5554456"/>
            <a:ext cx="4261369" cy="3520261"/>
            <a:chOff x="4407092" y="5554456"/>
            <a:chExt cx="4261369" cy="352026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407092" y="5554456"/>
              <a:ext cx="4261369" cy="352026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916853" y="2991023"/>
            <a:ext cx="729013" cy="827187"/>
            <a:chOff x="10916853" y="2991023"/>
            <a:chExt cx="729013" cy="82718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916853" y="2991023"/>
              <a:ext cx="729013" cy="82718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768300" y="5087832"/>
            <a:ext cx="1026121" cy="1049632"/>
            <a:chOff x="10768300" y="5087832"/>
            <a:chExt cx="1026121" cy="104963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768300" y="5087832"/>
              <a:ext cx="1026121" cy="104963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629771" y="6989699"/>
            <a:ext cx="1468701" cy="1468701"/>
            <a:chOff x="10629771" y="6989699"/>
            <a:chExt cx="1468701" cy="146870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629771" y="6989699"/>
              <a:ext cx="1468701" cy="14687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974026"/>
            <a:ext cx="18285714" cy="1285714"/>
            <a:chOff x="0" y="8974026"/>
            <a:chExt cx="18285714" cy="1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974026"/>
              <a:ext cx="18285714" cy="1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285714"/>
            <a:chOff x="0" y="0"/>
            <a:chExt cx="18285714" cy="1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4" y="573419"/>
            <a:ext cx="2278957" cy="5615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4" y="519452"/>
            <a:ext cx="643365" cy="6605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42267" y="534749"/>
            <a:ext cx="1814780" cy="5238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75196" y="2078416"/>
            <a:ext cx="6039266" cy="6128883"/>
            <a:chOff x="10475196" y="2078416"/>
            <a:chExt cx="6039266" cy="612888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475196" y="2078416"/>
              <a:ext cx="2909641" cy="2944098"/>
              <a:chOff x="10475196" y="2078416"/>
              <a:chExt cx="2909641" cy="294409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475196" y="2078416"/>
                <a:ext cx="2909641" cy="294409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475196" y="5263200"/>
              <a:ext cx="2909641" cy="2944098"/>
              <a:chOff x="10475196" y="5263200"/>
              <a:chExt cx="2909641" cy="294409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475196" y="5263200"/>
                <a:ext cx="2909641" cy="294409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604821" y="2078416"/>
              <a:ext cx="2909641" cy="2944098"/>
              <a:chOff x="13604821" y="2078416"/>
              <a:chExt cx="2909641" cy="294409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604821" y="2078416"/>
                <a:ext cx="2909641" cy="294409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604821" y="5263200"/>
              <a:ext cx="2909641" cy="2944098"/>
              <a:chOff x="13604821" y="5263200"/>
              <a:chExt cx="2909641" cy="294409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604821" y="5263200"/>
                <a:ext cx="2909641" cy="2944098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46810" y="9360581"/>
            <a:ext cx="410609" cy="52384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45783" y="2607545"/>
            <a:ext cx="3646602" cy="162372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87686" y="4807372"/>
            <a:ext cx="1211445" cy="49427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721971" y="4382130"/>
            <a:ext cx="1428571" cy="47619"/>
            <a:chOff x="1721971" y="4382130"/>
            <a:chExt cx="1428571" cy="4761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1721971" y="4382130"/>
              <a:ext cx="1428571" cy="47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21022" y="7146966"/>
            <a:ext cx="262363" cy="262363"/>
            <a:chOff x="17121022" y="7146966"/>
            <a:chExt cx="262363" cy="2623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7121022" y="7146966"/>
              <a:ext cx="262363" cy="2623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21022" y="6749600"/>
            <a:ext cx="262363" cy="262363"/>
            <a:chOff x="17121022" y="6749600"/>
            <a:chExt cx="262363" cy="2623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121022" y="6749600"/>
              <a:ext cx="262363" cy="2623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21022" y="6352233"/>
            <a:ext cx="262363" cy="262363"/>
            <a:chOff x="17121022" y="6352233"/>
            <a:chExt cx="262363" cy="2623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7121022" y="6352233"/>
              <a:ext cx="262363" cy="26236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5632" y="3867270"/>
            <a:ext cx="14680270" cy="187476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42267" y="534749"/>
            <a:ext cx="1814780" cy="5238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83548" y="6614596"/>
            <a:ext cx="2921983" cy="3540720"/>
            <a:chOff x="12483548" y="6614596"/>
            <a:chExt cx="2921983" cy="35407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83548" y="6614596"/>
              <a:ext cx="2921983" cy="35407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1868" y="14376"/>
            <a:ext cx="8704762" cy="10285714"/>
            <a:chOff x="-171868" y="14376"/>
            <a:chExt cx="8704762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1868" y="14376"/>
              <a:ext cx="8704762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56377" y="2167971"/>
            <a:ext cx="5213744" cy="4225523"/>
            <a:chOff x="11056377" y="2167971"/>
            <a:chExt cx="5213744" cy="42255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89715" y="5230751"/>
              <a:ext cx="2768435" cy="121673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14477" y="4689877"/>
              <a:ext cx="2606419" cy="53050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89715" y="2654249"/>
              <a:ext cx="1837282" cy="1688844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14473" y="2126067"/>
              <a:ext cx="2822825" cy="55413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42267" y="534749"/>
            <a:ext cx="1814790" cy="52384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046822" y="9360581"/>
            <a:ext cx="410608" cy="52384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119205" y="9360581"/>
            <a:ext cx="1742313" cy="5238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56377" y="6762266"/>
            <a:ext cx="5213740" cy="1661709"/>
            <a:chOff x="11056377" y="6762266"/>
            <a:chExt cx="5213740" cy="166170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89711" y="7261232"/>
              <a:ext cx="2028137" cy="1216730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14473" y="6720362"/>
              <a:ext cx="3514336" cy="5305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575029"/>
            <a:ext cx="18285714" cy="5014257"/>
            <a:chOff x="0" y="1575029"/>
            <a:chExt cx="18285714" cy="50142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75029"/>
              <a:ext cx="18285714" cy="50142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8792" y="7104963"/>
            <a:ext cx="9118756" cy="13080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83479" y="2401193"/>
            <a:ext cx="3361929" cy="3361929"/>
            <a:chOff x="2383479" y="2401193"/>
            <a:chExt cx="3361929" cy="33619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83479" y="2401193"/>
              <a:ext cx="3361929" cy="33619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38182" y="4203573"/>
            <a:ext cx="2733338" cy="9937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64092" y="2402293"/>
            <a:ext cx="3359730" cy="3359730"/>
            <a:chOff x="7464092" y="2402293"/>
            <a:chExt cx="3359730" cy="335973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64092" y="2402293"/>
              <a:ext cx="3359730" cy="335973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17696" y="4167411"/>
            <a:ext cx="3032014" cy="10198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542506" y="2402293"/>
            <a:ext cx="3359730" cy="3359730"/>
            <a:chOff x="12542506" y="2402293"/>
            <a:chExt cx="3359730" cy="33597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42506" y="2402293"/>
              <a:ext cx="3359730" cy="335973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96096" y="4182173"/>
            <a:ext cx="2558576" cy="101983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46810" y="9360581"/>
            <a:ext cx="410608" cy="52384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9686" y="576593"/>
            <a:ext cx="9999046" cy="536207"/>
            <a:chOff x="989686" y="576593"/>
            <a:chExt cx="9999046" cy="53620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74354" y="573419"/>
              <a:ext cx="3383633" cy="561529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2544" y="519452"/>
              <a:ext cx="643366" cy="66057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642267" y="534749"/>
            <a:ext cx="1814780" cy="52384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196191" y="2705117"/>
            <a:ext cx="1736505" cy="1736505"/>
            <a:chOff x="3196191" y="2705117"/>
            <a:chExt cx="1736505" cy="17365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96191" y="2705117"/>
              <a:ext cx="1736505" cy="17365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095916" y="2980283"/>
            <a:ext cx="2093881" cy="1087499"/>
            <a:chOff x="8095916" y="2980283"/>
            <a:chExt cx="2093881" cy="108749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95916" y="2980283"/>
              <a:ext cx="2093881" cy="108749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522549" y="2875427"/>
            <a:ext cx="1423948" cy="1221106"/>
            <a:chOff x="13522549" y="2875427"/>
            <a:chExt cx="1423948" cy="122110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522549" y="2875427"/>
              <a:ext cx="1423948" cy="12211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13068" y="2140576"/>
            <a:ext cx="5644527" cy="69417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46810" y="9360581"/>
            <a:ext cx="410608" cy="52384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9686" y="576593"/>
            <a:ext cx="9999046" cy="536207"/>
            <a:chOff x="989686" y="576593"/>
            <a:chExt cx="9999046" cy="5362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4354" y="573419"/>
              <a:ext cx="3383633" cy="561529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2544" y="519452"/>
              <a:ext cx="643366" cy="66057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42267" y="534749"/>
            <a:ext cx="1814780" cy="5238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93216" y="1800451"/>
            <a:ext cx="3976993" cy="7167389"/>
            <a:chOff x="1493216" y="1800451"/>
            <a:chExt cx="3976993" cy="71673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3216" y="1800451"/>
              <a:ext cx="3976993" cy="716738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13068" y="7322954"/>
            <a:ext cx="6176013" cy="122742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072395" y="1800451"/>
            <a:ext cx="4243727" cy="1237101"/>
            <a:chOff x="12072395" y="1800451"/>
            <a:chExt cx="4243727" cy="123710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72395" y="1800451"/>
              <a:ext cx="4243727" cy="12371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62121" y="3257297"/>
            <a:ext cx="4413313" cy="6599600"/>
            <a:chOff x="11962121" y="3257297"/>
            <a:chExt cx="4413313" cy="65996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62121" y="3257297"/>
              <a:ext cx="4413313" cy="659960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413068" y="4819763"/>
            <a:ext cx="5513118" cy="69417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07502" y="1709725"/>
            <a:ext cx="1879654" cy="1507881"/>
            <a:chOff x="1207502" y="1709725"/>
            <a:chExt cx="1879654" cy="150788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7502" y="1709725"/>
              <a:ext cx="1879654" cy="15078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046810" y="9360581"/>
            <a:ext cx="410608" cy="52384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9686" y="576593"/>
            <a:ext cx="9999046" cy="536207"/>
            <a:chOff x="989686" y="576593"/>
            <a:chExt cx="9999046" cy="5362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4354" y="573419"/>
              <a:ext cx="3383633" cy="561529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2544" y="519452"/>
              <a:ext cx="643366" cy="66057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42267" y="534749"/>
            <a:ext cx="1814780" cy="52384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3497" y="1615630"/>
            <a:ext cx="7841821" cy="10810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9686" y="2815194"/>
            <a:ext cx="1428571" cy="47619"/>
            <a:chOff x="989686" y="2815194"/>
            <a:chExt cx="1428571" cy="476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989686" y="2815194"/>
              <a:ext cx="1428571" cy="476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5401" y="3111056"/>
            <a:ext cx="1008102" cy="4942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59119" y="2642687"/>
            <a:ext cx="2606626" cy="2260433"/>
            <a:chOff x="9459119" y="2642687"/>
            <a:chExt cx="2606626" cy="22604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59119" y="2642687"/>
              <a:ext cx="2606626" cy="22604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20837" y="5142857"/>
            <a:ext cx="2606626" cy="2260433"/>
            <a:chOff x="6220837" y="5142857"/>
            <a:chExt cx="2606626" cy="22604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20837" y="5142857"/>
              <a:ext cx="2606626" cy="22604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67003" y="1314058"/>
            <a:ext cx="5481845" cy="3685562"/>
            <a:chOff x="12267003" y="1314058"/>
            <a:chExt cx="5481845" cy="368556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67003" y="1314058"/>
              <a:ext cx="5481845" cy="36855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07363" y="4229035"/>
            <a:ext cx="5481845" cy="3685562"/>
            <a:chOff x="507363" y="4229035"/>
            <a:chExt cx="5481845" cy="368556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7363" y="4229035"/>
              <a:ext cx="5481845" cy="36855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187614" y="5879611"/>
            <a:ext cx="5481845" cy="3685562"/>
            <a:chOff x="12187614" y="5879611"/>
            <a:chExt cx="5481845" cy="368556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40000">
              <a:off x="12187614" y="5879611"/>
              <a:ext cx="5481845" cy="368556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592763" y="2390686"/>
            <a:ext cx="3003378" cy="173711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18630" y="5365936"/>
            <a:ext cx="3967645" cy="142282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976465" y="7112191"/>
            <a:ext cx="4249111" cy="205138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459119" y="6349900"/>
            <a:ext cx="2630548" cy="3507397"/>
            <a:chOff x="9459119" y="6349900"/>
            <a:chExt cx="2630548" cy="350739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59119" y="6349900"/>
              <a:ext cx="2630548" cy="35073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046810" y="9360581"/>
            <a:ext cx="410608" cy="52384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9686" y="576593"/>
            <a:ext cx="9999046" cy="536207"/>
            <a:chOff x="989686" y="576593"/>
            <a:chExt cx="9999046" cy="5362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4354" y="573419"/>
              <a:ext cx="3383633" cy="561529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2544" y="519452"/>
              <a:ext cx="643366" cy="66058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42267" y="534749"/>
            <a:ext cx="1814780" cy="52384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3497" y="1615630"/>
            <a:ext cx="7841821" cy="10810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9686" y="2815194"/>
            <a:ext cx="1428571" cy="47619"/>
            <a:chOff x="989686" y="2815194"/>
            <a:chExt cx="1428571" cy="476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989686" y="2815194"/>
              <a:ext cx="1428571" cy="476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5401" y="3111056"/>
            <a:ext cx="1008102" cy="4942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267003" y="1314058"/>
            <a:ext cx="5481845" cy="3685562"/>
            <a:chOff x="12267003" y="1314058"/>
            <a:chExt cx="5481845" cy="36855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67003" y="1314058"/>
              <a:ext cx="5481845" cy="36855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7363" y="4229035"/>
            <a:ext cx="5481845" cy="3685562"/>
            <a:chOff x="507363" y="4229035"/>
            <a:chExt cx="5481845" cy="36855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7363" y="4229035"/>
              <a:ext cx="5481845" cy="36855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81379" y="5985027"/>
            <a:ext cx="5481845" cy="3685562"/>
            <a:chOff x="12281379" y="5985027"/>
            <a:chExt cx="5481845" cy="368556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240000">
              <a:off x="12281379" y="5985027"/>
              <a:ext cx="5481845" cy="368556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070667" y="2482496"/>
            <a:ext cx="3988626" cy="205138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55963" y="5108572"/>
            <a:ext cx="3262302" cy="237995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578382" y="7095286"/>
            <a:ext cx="3742645" cy="205138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243415" y="6173783"/>
            <a:ext cx="3038034" cy="3797543"/>
            <a:chOff x="9243415" y="6173783"/>
            <a:chExt cx="3038034" cy="37975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43415" y="6173783"/>
              <a:ext cx="3038034" cy="37975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217283" y="2200631"/>
            <a:ext cx="3021202" cy="3021202"/>
            <a:chOff x="9217283" y="2200631"/>
            <a:chExt cx="3021202" cy="302120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9217283" y="2200631"/>
              <a:ext cx="3021202" cy="30212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261335" y="4581340"/>
            <a:ext cx="4323810" cy="2980952"/>
            <a:chOff x="5261335" y="4581340"/>
            <a:chExt cx="4323810" cy="298095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5261335" y="4581340"/>
              <a:ext cx="4323810" cy="29809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21022" y="7146966"/>
            <a:ext cx="262363" cy="262363"/>
            <a:chOff x="17121022" y="7146966"/>
            <a:chExt cx="262363" cy="2623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7121022" y="7146966"/>
              <a:ext cx="262363" cy="2623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21022" y="6749600"/>
            <a:ext cx="262363" cy="262363"/>
            <a:chOff x="17121022" y="6749600"/>
            <a:chExt cx="262363" cy="2623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121022" y="6749600"/>
              <a:ext cx="262363" cy="2623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21022" y="6352233"/>
            <a:ext cx="262363" cy="262363"/>
            <a:chOff x="17121022" y="6352233"/>
            <a:chExt cx="262363" cy="2623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7121022" y="6352233"/>
              <a:ext cx="262363" cy="26236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44275" y="3077556"/>
            <a:ext cx="8558451" cy="241102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42267" y="534749"/>
            <a:ext cx="1814780" cy="5238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541205" y="5473164"/>
            <a:ext cx="5203304" cy="4874839"/>
            <a:chOff x="6541205" y="5473164"/>
            <a:chExt cx="5203304" cy="487483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41205" y="5473164"/>
              <a:ext cx="5203304" cy="487483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84502" y="2320759"/>
            <a:ext cx="5856544" cy="113587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21022" y="7146966"/>
            <a:ext cx="262363" cy="262363"/>
            <a:chOff x="17121022" y="7146966"/>
            <a:chExt cx="262363" cy="2623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7121022" y="7146966"/>
              <a:ext cx="262363" cy="2623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21022" y="6749600"/>
            <a:ext cx="262363" cy="262363"/>
            <a:chOff x="17121022" y="6749600"/>
            <a:chExt cx="262363" cy="2623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121022" y="6749600"/>
              <a:ext cx="262363" cy="2623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21022" y="6352233"/>
            <a:ext cx="262363" cy="262363"/>
            <a:chOff x="17121022" y="6352233"/>
            <a:chExt cx="262363" cy="2623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7121022" y="6352233"/>
              <a:ext cx="262363" cy="26236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5633" y="3867275"/>
            <a:ext cx="13208347" cy="187476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42267" y="534749"/>
            <a:ext cx="1814780" cy="5238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54978" y="7200000"/>
            <a:ext cx="2691793" cy="3085714"/>
            <a:chOff x="12454978" y="7200000"/>
            <a:chExt cx="2691793" cy="30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54978" y="7200000"/>
              <a:ext cx="2691793" cy="30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5417" y="1238260"/>
            <a:ext cx="16414881" cy="7809193"/>
            <a:chOff x="935417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5417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49763" y="1994582"/>
            <a:ext cx="2563814" cy="6906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25203" y="2560022"/>
            <a:ext cx="4085714" cy="95238"/>
            <a:chOff x="1825203" y="2560022"/>
            <a:chExt cx="4085714" cy="952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825203" y="2560022"/>
              <a:ext cx="4085714" cy="952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4354" y="573419"/>
            <a:ext cx="2621872" cy="5615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2545" y="519452"/>
            <a:ext cx="643366" cy="66057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46810" y="9360581"/>
            <a:ext cx="410609" cy="5238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642267" y="534749"/>
            <a:ext cx="1814780" cy="5238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10548" y="3346801"/>
            <a:ext cx="6171429" cy="4082759"/>
            <a:chOff x="9710548" y="3346801"/>
            <a:chExt cx="6171429" cy="408275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10548" y="3346801"/>
              <a:ext cx="6171429" cy="40827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97381" y="4739104"/>
            <a:ext cx="6171429" cy="2246939"/>
            <a:chOff x="2397381" y="4739104"/>
            <a:chExt cx="6171429" cy="224693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97381" y="4739104"/>
              <a:ext cx="6171429" cy="22469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5417" y="1238260"/>
            <a:ext cx="16414881" cy="7809193"/>
            <a:chOff x="935417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5417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49763" y="1994582"/>
            <a:ext cx="2563814" cy="6906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25203" y="2560022"/>
            <a:ext cx="4085714" cy="95238"/>
            <a:chOff x="1825203" y="2560022"/>
            <a:chExt cx="4085714" cy="952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825203" y="2560022"/>
              <a:ext cx="4085714" cy="952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4354" y="573419"/>
            <a:ext cx="2621872" cy="5615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2545" y="519452"/>
            <a:ext cx="643366" cy="66057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46810" y="9360581"/>
            <a:ext cx="410609" cy="5238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642267" y="534749"/>
            <a:ext cx="1814780" cy="5238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008057" y="3637930"/>
            <a:ext cx="3805721" cy="4798143"/>
            <a:chOff x="4008057" y="3637930"/>
            <a:chExt cx="3805721" cy="47981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08057" y="3637930"/>
              <a:ext cx="3805721" cy="4798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58688" y="3051610"/>
            <a:ext cx="1566248" cy="2091247"/>
            <a:chOff x="2258688" y="3051610"/>
            <a:chExt cx="1566248" cy="209124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58688" y="3051610"/>
              <a:ext cx="1566248" cy="20912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24383" y="1780451"/>
            <a:ext cx="4196996" cy="3527760"/>
            <a:chOff x="8224383" y="1780451"/>
            <a:chExt cx="4196996" cy="352776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24383" y="1780451"/>
              <a:ext cx="4196996" cy="35277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680139" y="4433475"/>
            <a:ext cx="4168799" cy="4218231"/>
            <a:chOff x="12680139" y="4433475"/>
            <a:chExt cx="4168799" cy="421823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680139" y="4433475"/>
              <a:ext cx="4168799" cy="42182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2548" y="1238260"/>
            <a:ext cx="16414881" cy="7809193"/>
            <a:chOff x="792548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548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4" y="573419"/>
            <a:ext cx="2621872" cy="5615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5" y="519452"/>
            <a:ext cx="643366" cy="6605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46810" y="9360581"/>
            <a:ext cx="410609" cy="5238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42267" y="534749"/>
            <a:ext cx="1814780" cy="5238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920942" y="2367252"/>
            <a:ext cx="10158092" cy="5955182"/>
            <a:chOff x="3920942" y="2367252"/>
            <a:chExt cx="10158092" cy="59551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20942" y="2367252"/>
              <a:ext cx="10158092" cy="59551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91879" y="3908961"/>
            <a:ext cx="7646980" cy="1739688"/>
            <a:chOff x="2991879" y="3908961"/>
            <a:chExt cx="7646980" cy="173968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91879" y="3908961"/>
              <a:ext cx="7646980" cy="173968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49763" y="1994582"/>
            <a:ext cx="2563814" cy="6906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25203" y="2560022"/>
            <a:ext cx="4085714" cy="95238"/>
            <a:chOff x="1825203" y="2560022"/>
            <a:chExt cx="4085714" cy="9523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825203" y="2560022"/>
              <a:ext cx="4085714" cy="952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2548" y="1238260"/>
            <a:ext cx="16414881" cy="7809193"/>
            <a:chOff x="792548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548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4" y="573419"/>
            <a:ext cx="2621872" cy="5615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5" y="519452"/>
            <a:ext cx="643366" cy="6605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42267" y="534749"/>
            <a:ext cx="1814780" cy="52384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49763" y="1994582"/>
            <a:ext cx="2249919" cy="6906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25203" y="2560022"/>
            <a:ext cx="4085714" cy="95238"/>
            <a:chOff x="1825203" y="2560022"/>
            <a:chExt cx="4085714" cy="952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825203" y="2560022"/>
              <a:ext cx="4085714" cy="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57143" y="3713935"/>
            <a:ext cx="6171429" cy="3547871"/>
            <a:chOff x="6057143" y="3713935"/>
            <a:chExt cx="6171429" cy="35478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57143" y="3713935"/>
              <a:ext cx="6171429" cy="354787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46810" y="9360581"/>
            <a:ext cx="410609" cy="52384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2548" y="1238260"/>
            <a:ext cx="16414881" cy="7809193"/>
            <a:chOff x="792548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548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4" y="573419"/>
            <a:ext cx="2621872" cy="5615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5" y="519452"/>
            <a:ext cx="643366" cy="6605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46810" y="9360581"/>
            <a:ext cx="410609" cy="5238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42267" y="534749"/>
            <a:ext cx="1814780" cy="52384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70316" y="1556849"/>
            <a:ext cx="2793843" cy="6539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9687" y="2200455"/>
            <a:ext cx="4085714" cy="95238"/>
            <a:chOff x="989687" y="2200455"/>
            <a:chExt cx="4085714" cy="952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989687" y="2200455"/>
              <a:ext cx="4085714" cy="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87787" y="1519524"/>
            <a:ext cx="9710139" cy="7246665"/>
            <a:chOff x="4287787" y="1519524"/>
            <a:chExt cx="9710139" cy="724666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87787" y="1519524"/>
              <a:ext cx="9710139" cy="72466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67150" y="2200455"/>
            <a:ext cx="2046768" cy="1870929"/>
            <a:chOff x="10567150" y="2200455"/>
            <a:chExt cx="2046768" cy="18709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67150" y="2200455"/>
              <a:ext cx="2046768" cy="18709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32135" y="4147574"/>
            <a:ext cx="3135015" cy="2553839"/>
            <a:chOff x="7432135" y="4147574"/>
            <a:chExt cx="3135015" cy="255383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32135" y="4147574"/>
              <a:ext cx="3135015" cy="25538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2548" y="1238260"/>
            <a:ext cx="16414881" cy="7809193"/>
            <a:chOff x="792548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548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4" y="573419"/>
            <a:ext cx="2621872" cy="5615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5" y="519452"/>
            <a:ext cx="643366" cy="6605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46810" y="9360581"/>
            <a:ext cx="410609" cy="5238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42267" y="534749"/>
            <a:ext cx="1814780" cy="52384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70315" y="1556849"/>
            <a:ext cx="2646434" cy="6539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9687" y="2200455"/>
            <a:ext cx="4085714" cy="95238"/>
            <a:chOff x="989687" y="2200455"/>
            <a:chExt cx="4085714" cy="952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989687" y="2200455"/>
              <a:ext cx="4085714" cy="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03652" y="2566856"/>
            <a:ext cx="10678410" cy="6328217"/>
            <a:chOff x="3803652" y="2566856"/>
            <a:chExt cx="10678410" cy="632821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03652" y="2566856"/>
              <a:ext cx="10678410" cy="63282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59297" y="2390542"/>
            <a:ext cx="2359751" cy="2153458"/>
            <a:chOff x="4459297" y="2390542"/>
            <a:chExt cx="2359751" cy="215345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59297" y="2390542"/>
              <a:ext cx="2359751" cy="21534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2</cp:revision>
  <dcterms:created xsi:type="dcterms:W3CDTF">2022-08-16T18:15:22Z</dcterms:created>
  <dcterms:modified xsi:type="dcterms:W3CDTF">2022-08-16T09:15:56Z</dcterms:modified>
</cp:coreProperties>
</file>